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9" r:id="rId4"/>
    <p:sldId id="260" r:id="rId5"/>
    <p:sldId id="261" r:id="rId6"/>
    <p:sldId id="262" r:id="rId7"/>
    <p:sldId id="268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56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6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6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0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9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54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12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5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4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8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0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8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6D57AA-FAF6-4735-8AEE-DFF9D3C1783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B7C258-D37C-4062-B5D5-475360DD58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E%D0%B3%D0%BE%D0%BF%D0%B5%D0%B4%D0%B8%D1%8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1%D0%BF%D0%B5%D1%86%D0%B8%D1%84%D0%B8%D1%87%D0%B5%D1%81%D0%BA%D0%BE%D0%B5_%D1%80%D0%B0%D1%81%D1%81%D1%82%D1%80%D0%BE%D0%B9%D1%81%D1%82%D0%B2%D0%BE_%D1%80%D0%B5%D1%87%D0%B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6%D0%B5%D0%BD%D1%82%D1%80_%D0%91%D1%80%D0%BE%D0%BA%D0%B0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E%D0%B1%D0%BB%D0%B0%D1%81%D1%82%D1%8C_%D0%92%D0%B5%D1%80%D0%BD%D0%B8%D0%BA%D0%B5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D%D0%B8%D0%BC%D0%B0%D0%BD%D0%B8%D0%B5" TargetMode="External"/><Relationship Id="rId2" Type="http://schemas.openxmlformats.org/officeDocument/2006/relationships/hyperlink" Target="https://ru.wikipedia.org/wiki/%D0%9F%D0%B0%D0%BC%D1%8F%D1%82%D1%8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D%D0%BC%D0%BE%D1%86%D0%B8%D0%BE%D0%BD%D0%B0%D0%BB%D1%8C%D0%BD%D0%BE-%D0%B2%D0%BE%D0%BB%D0%B5%D0%B2%D0%B0%D1%8F_%D1%81%D1%84%D0%B5%D1%80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0%BF%D0%B5%D1%82" TargetMode="External"/><Relationship Id="rId2" Type="http://schemas.openxmlformats.org/officeDocument/2006/relationships/hyperlink" Target="https://ru.wikipedia.org/wiki/%D0%93%D1%83%D0%BB%D0%B5%D0%BD%D0%B8%D0%B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94%D0%B8%D1%81%D0%BB%D0%B0%D0%BB%D0%B8%D1%8F" TargetMode="External"/><Relationship Id="rId4" Type="http://schemas.openxmlformats.org/officeDocument/2006/relationships/hyperlink" Target="https://ru.wikipedia.org/wiki/%D0%90%D0%B3%D1%80%D0%B0%D0%BC%D0%BC%D0%B0%D1%82%D0%B8%D0%B7%D0%B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4%D0%B5%D1%80%D0%B6%D0%BA%D0%B0_%D0%BF%D1%81%D0%B8%D1%85%D0%B8%D1%87%D0%B5%D1%81%D0%BA%D0%BE%D0%B3%D0%BE_%D1%80%D0%B0%D0%B7%D0%B2%D0%B8%D1%82%D0%B8%D1%8F" TargetMode="External"/><Relationship Id="rId2" Type="http://schemas.openxmlformats.org/officeDocument/2006/relationships/hyperlink" Target="https://ru.wikipedia.org/wiki/%D0%94%D0%B5%D1%84%D0%B5%D0%BA%D1%82_%D1%80%D0%B5%D1%87%D0%B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4%D0%BE%D0%BD%D0%B5%D0%BC%D0%B0%D1%82%D0%B8%D1%87%D0%B5%D1%81%D0%BA%D0%B8%D0%B9_%D1%81%D0%BB%D1%83%D1%85" TargetMode="External"/><Relationship Id="rId4" Type="http://schemas.openxmlformats.org/officeDocument/2006/relationships/hyperlink" Target="https://ru.wikipedia.org/wiki/%D0%9B%D0%B0%D0%B1%D0%B8%D0%BB%D1%8C%D0%BD%D0%BE%D1%81%D1%82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Алалия у детей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42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82663"/>
            <a:ext cx="9601200" cy="266700"/>
          </a:xfrm>
        </p:spPr>
        <p:txBody>
          <a:bodyPr>
            <a:normAutofit fontScale="90000"/>
          </a:bodyPr>
          <a:lstStyle/>
          <a:p>
            <a:r>
              <a:rPr lang="ru-RU" dirty="0"/>
              <a:t>Лечение и логопедическая коррекция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33015" y="1249363"/>
            <a:ext cx="9921875" cy="474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эффективно комплексное лечение: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огопедия"/>
              </a:rPr>
              <a:t>Логопедические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занятия: специальная система логопедических занятий, способствующих развитию речи у детей с моторной и сенсорной формой алалии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занятия.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массаж: массаж артикуляционной мускулатуры, участвующей в произнесении звуков. Проводится специальными зондами и способствует нормализации тонуса речевых мышц для облегчения звукопроизношения. Необходим детям с моторной и сенсомоторной алалией. Проводится курсами по 8—10 сеансов.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Медикаментозная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назначается неврологом.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7038" y="1105469"/>
            <a:ext cx="7704161" cy="1180531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заимодействие всех специалистов при работе с детьми с алалией.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69493" y="2584758"/>
            <a:ext cx="9601200" cy="33178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важно взаимодействие всех специалистов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Диагностика и совместная работа логопеда, дефектолога, музыкального руководителя, инструктора по физической культуре, педагога-психолога приведут к улучшению состояния воспитанников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аллалией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7731" y="1305342"/>
            <a:ext cx="8325135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Алалия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полное отсутствие или достаточно выраженная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 (продуцирования речи или её восприятия), не обусловленные дефектами интеллекта и слуха. Принятому разделению алалии на моторную и сенсорную в соответствуют расстройства экспрессивной и рецептивной речи Алалию следует отличать от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Специфическое расстройство речи"/>
              </a:rPr>
              <a:t>специфического расстройства речи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представляет собой нарушения языка и речи при адекватном уровне интеллекта и отсутствии каких-либо других расстройств, в том числе мозговых повреждений.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8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43000" y="990600"/>
            <a:ext cx="9661525" cy="4764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ru-RU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и патогенез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патогенез разнообразны: воспалительные процессы и травмы головного мозга, алиментарно-трофические, обменные нарушения во внутриутробном и раннем постнатальном периоде развития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202806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12520" y="883920"/>
            <a:ext cx="9661525" cy="47640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алалий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Алалия моторная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Alalia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motoria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«двигательный») — недоразвитие экспрессивной речи (неполное понимание того, что ребёнок говорит сам), выраженное затруднениями в овладении активным словарем и грамматическим строем языка при достаточно сохранном понимании речи; в основе моторной алалии лежит расстройство или недоразвитие аналитико-синтетической деятельности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анализатора, выраженное, в частности, заменой тонких и сложных артикуляционных дифференцировок более грубыми и простыми; причина — поражение коркового конца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речедвигательного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анализатора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Центр Брока"/>
              </a:rPr>
              <a:t>центр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Центр Брока"/>
              </a:rPr>
              <a:t>Брока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его проводящих путей.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Алалия сенсорная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Alalia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sensoria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«чувство, ощущение») — недоразвитие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импрессивной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 (неполное понимание того, что ребёнку говорят окружающие), когда наблюдается разрыв между смыслом и звуковой оболочкой слов; у ребёнка нарушается понимание речи окружающих, несмотря на хороший слух и сохранные способности к развитию активной речи; причиной сенсорной алалии является поражение коркового конца слухоречевого анализатора 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Область Вернике"/>
              </a:rPr>
              <a:t>центр Вернике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его проводящих путей.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время, это деление условно, поскольку на практике имеют место сочетания и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алалии, и сенсорной алалии.</a:t>
            </a:r>
          </a:p>
        </p:txBody>
      </p:sp>
    </p:spTree>
    <p:extLst>
      <p:ext uri="{BB962C8B-B14F-4D97-AF65-F5344CB8AC3E}">
        <p14:creationId xmlns:p14="http://schemas.microsoft.com/office/powerpoint/2010/main" val="27125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алалии различной степени: от легких нарушений речи до тяжелых, когда ребёнок не говорит до 10—12 лет или, несмотря на длительное обучение, его речь ограничена скудным словарным запасом, сохраняясь на уровне элементарной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речи.</a:t>
            </a:r>
          </a:p>
        </p:txBody>
      </p:sp>
    </p:spTree>
    <p:extLst>
      <p:ext uri="{BB962C8B-B14F-4D97-AF65-F5344CB8AC3E}">
        <p14:creationId xmlns:p14="http://schemas.microsoft.com/office/powerpoint/2010/main" val="69759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58003"/>
            <a:ext cx="6354763" cy="41116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Моторная алалия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9493" y="1166843"/>
            <a:ext cx="84479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у ребёнка поражена часть мозга, отвечающая за воспроизведение речи. При сохранном артикуляционном аппарате дети не могут говорить правильно.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типа характерны следующие симптомы: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отсутствие речи. Ребёнок изъясняется при помощи лепета, жестов и мимики. Встречается при грубом нарушении мозговых структур. В том случае, если речь присутствует, она отличается неправильным звукопроизношением,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смешением и заменой сложных звуков, бедным словарным запасом. Ребёнок разговаривает при помощи отдельных слов или простых предложений из двух — трёх слов. При этом существительные превалируют и, как правило, используются в именительном падеже. Объём пассивного словаря при этом значительно больше.</a:t>
            </a:r>
          </a:p>
        </p:txBody>
      </p:sp>
    </p:spTree>
    <p:extLst>
      <p:ext uri="{BB962C8B-B14F-4D97-AF65-F5344CB8AC3E}">
        <p14:creationId xmlns:p14="http://schemas.microsoft.com/office/powerpoint/2010/main" val="169160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6913" y="2274838"/>
            <a:ext cx="82978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неврологическом плане отмечается слабое развитие мелкой и крупной моторики, плохой координацией, неловкостью.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психическая деятельностью также страдает — снижены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Память"/>
              </a:rPr>
              <a:t>память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Внимание"/>
              </a:rPr>
              <a:t>внимание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эмоционально-волевая сфера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интеллекта является лишь следствием отставания в развитии речи и при правильной коррекции восстанавливается.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8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32764" y="787400"/>
            <a:ext cx="9226550" cy="35877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Сенсорная алалия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32764" y="1146175"/>
            <a:ext cx="8966579" cy="503713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форму алалии отличает недоразвитие восприятия речи при отличном слухе. Ребёнок не способен понимать обращенную к нему речь, его же собственная речевая активность может быть даже повышена.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сенсорной алалии: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тяжелой форме обращенная речь остается для ребёнка абсолютно непонятной. Сам он может воспроизводить различные звуки и бессмысленный набор слов. Если же нарушение выражено не сильно,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понимать смысл сказанного в определённом контексте. Однако вне его смысл сказанного вновь от него ускользает.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собственной речи дети в таком состоянии некритичны, для общения чаще используют жесты или мимику.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психологическом плане алалия характеризуется импульсивностью, повышенной утомляемостью детей, расстройством внимания.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чистом виде сенсорная форма алалии встречается нечасто, в большинстве случаев сочетаясь с некоторыми проявлениями моторной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форм алалии характерна диссоциация между вербальными и невербальными формами психической деятельности. Невербальные задания выполняются без выраженных затруднений в соответствии с возрастом ребёнка (смысл и последовательность сюжетных изображений, графические аналогии и пр.). Задержки темпа развития речи проявляются в том, что отдельные этапы речевых навыков —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Гуление"/>
              </a:rPr>
              <a:t>гуление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Лепет"/>
              </a:rPr>
              <a:t>лепет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появление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монолога, отдельные слова, фразы и др. — формируются с запаздыванием, отмечается их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редуцированность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они отсутствуют. Помимо растягивания сроков формирования функции, характерно длительное сохранение ранее пройденных этапов развития речи — эгоцентрическая речь, замена речи жестикуляцией или выразительными криками без слов, запаздывание появления экспрессивной речи при достаточно хорошем понимании обращенной речи. Кроме того, могут отмечаться бедность словарного запаса, легкие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грамматизм"/>
              </a:rPr>
              <a:t>аграмматизмы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Дислалия"/>
              </a:rPr>
              <a:t>косноязычие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922" y="905933"/>
            <a:ext cx="9982198" cy="541868"/>
          </a:xfrm>
        </p:spPr>
        <p:txBody>
          <a:bodyPr>
            <a:normAutofit fontScale="90000"/>
          </a:bodyPr>
          <a:lstStyle/>
          <a:p>
            <a:r>
              <a:rPr lang="ru-RU" dirty="0"/>
              <a:t>Сопутствующие симптомы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5381" y="1565398"/>
            <a:ext cx="10111739" cy="416052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у детей с алалией наблюдаются невротические реакции на имеющийся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Дефект речи"/>
              </a:rPr>
              <a:t>дефект речи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Отмечается быстрая утомляемость, пониженное внимание и работоспособность, вторичная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держка психического развития"/>
              </a:rPr>
              <a:t>задержка психического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моторной алалии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разные сроки развития речи, особенно при переходе к фразовой речи, отсутствует плавность речи, появляется заикание. Большей частью это наблюдается при патологических процессах в левой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премоторной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области. Таких детей необходимо обучать плавности речи, мелодичности, разнообразию интонаций. У детей с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сенсорной алалией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наблюдается крайняя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Лабильность"/>
              </a:rPr>
              <a:t>лабильность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слухового внимания и нарушения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Фонематический слух"/>
              </a:rPr>
              <a:t>фонематического слуха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5050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438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Натуральные материалы</vt:lpstr>
      <vt:lpstr>Алалия у детей</vt:lpstr>
      <vt:lpstr>Презентация PowerPoint</vt:lpstr>
      <vt:lpstr>Презентация PowerPoint</vt:lpstr>
      <vt:lpstr>Презентация PowerPoint</vt:lpstr>
      <vt:lpstr>Клиническая картина </vt:lpstr>
      <vt:lpstr>Моторная алалия </vt:lpstr>
      <vt:lpstr>Презентация PowerPoint</vt:lpstr>
      <vt:lpstr>Сенсорная алалия </vt:lpstr>
      <vt:lpstr>Сопутствующие симптомы </vt:lpstr>
      <vt:lpstr>Лечение и логопедическая коррекция </vt:lpstr>
      <vt:lpstr>Взаимодействие всех специалистов при работе с детьми с алалией.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Алалия у детей</dc:title>
  <dc:creator>user</dc:creator>
  <cp:lastModifiedBy>user</cp:lastModifiedBy>
  <cp:revision>8</cp:revision>
  <dcterms:created xsi:type="dcterms:W3CDTF">2022-07-26T06:46:51Z</dcterms:created>
  <dcterms:modified xsi:type="dcterms:W3CDTF">2022-07-26T18:01:23Z</dcterms:modified>
</cp:coreProperties>
</file>